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3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0" roundtripDataSignature="AMtx7mil9ZMI7xV5yr/ml4Ll1goWgZj3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37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0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P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f1e874385f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f1e874385f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gf1e874385f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fa11c46d07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fa11c46d07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fa11c46d07_0_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o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e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Objeto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cção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Google Shape;34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Duplo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 Título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3.png"/><Relationship Id="rId10" Type="http://schemas.openxmlformats.org/officeDocument/2006/relationships/hyperlink" Target="https://www.linkedin.com/in/footesdrm-gabinete-de-observa%C3%A7%C3%A3o-e-an%C3%A1lise-a440a11b2/" TargetMode="External"/><Relationship Id="rId13" Type="http://schemas.openxmlformats.org/officeDocument/2006/relationships/image" Target="../media/image8.png"/><Relationship Id="rId1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hyperlink" Target="https://www.facebook.com/footesdrm" TargetMode="External"/><Relationship Id="rId9" Type="http://schemas.openxmlformats.org/officeDocument/2006/relationships/image" Target="../media/image1.png"/><Relationship Id="rId15" Type="http://schemas.openxmlformats.org/officeDocument/2006/relationships/hyperlink" Target="https://footesdrm.wordpress.com/" TargetMode="External"/><Relationship Id="rId14" Type="http://schemas.openxmlformats.org/officeDocument/2006/relationships/image" Target="../media/image14.jpg"/><Relationship Id="rId5" Type="http://schemas.openxmlformats.org/officeDocument/2006/relationships/image" Target="../media/image12.png"/><Relationship Id="rId6" Type="http://schemas.openxmlformats.org/officeDocument/2006/relationships/hyperlink" Target="https://www.instagram.com/footesdrm/" TargetMode="External"/><Relationship Id="rId7" Type="http://schemas.openxmlformats.org/officeDocument/2006/relationships/image" Target="../media/image11.png"/><Relationship Id="rId8" Type="http://schemas.openxmlformats.org/officeDocument/2006/relationships/hyperlink" Target="https://twitter.com/footesdrm" TargetMode="External"/></Relationships>
</file>

<file path=ppt/slides/_rels/slide2.xml.rels><?xml version="1.0" encoding="UTF-8" standalone="yes"?><Relationships xmlns="http://schemas.openxmlformats.org/package/2006/relationships"><Relationship Id="rId40" Type="http://schemas.openxmlformats.org/officeDocument/2006/relationships/image" Target="../media/image49.png"/><Relationship Id="rId42" Type="http://schemas.openxmlformats.org/officeDocument/2006/relationships/image" Target="../media/image42.png"/><Relationship Id="rId41" Type="http://schemas.openxmlformats.org/officeDocument/2006/relationships/image" Target="../media/image55.png"/><Relationship Id="rId44" Type="http://schemas.openxmlformats.org/officeDocument/2006/relationships/image" Target="../media/image51.png"/><Relationship Id="rId43" Type="http://schemas.openxmlformats.org/officeDocument/2006/relationships/image" Target="../media/image44.png"/><Relationship Id="rId46" Type="http://schemas.openxmlformats.org/officeDocument/2006/relationships/image" Target="../media/image45.png"/><Relationship Id="rId45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48" Type="http://schemas.openxmlformats.org/officeDocument/2006/relationships/image" Target="../media/image53.png"/><Relationship Id="rId47" Type="http://schemas.openxmlformats.org/officeDocument/2006/relationships/image" Target="../media/image52.png"/><Relationship Id="rId49" Type="http://schemas.openxmlformats.org/officeDocument/2006/relationships/image" Target="../media/image56.pn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7" Type="http://schemas.openxmlformats.org/officeDocument/2006/relationships/image" Target="../media/image9.png"/><Relationship Id="rId8" Type="http://schemas.openxmlformats.org/officeDocument/2006/relationships/image" Target="../media/image4.png"/><Relationship Id="rId31" Type="http://schemas.openxmlformats.org/officeDocument/2006/relationships/image" Target="../media/image38.png"/><Relationship Id="rId30" Type="http://schemas.openxmlformats.org/officeDocument/2006/relationships/image" Target="../media/image36.png"/><Relationship Id="rId33" Type="http://schemas.openxmlformats.org/officeDocument/2006/relationships/image" Target="../media/image37.png"/><Relationship Id="rId32" Type="http://schemas.openxmlformats.org/officeDocument/2006/relationships/image" Target="../media/image39.png"/><Relationship Id="rId35" Type="http://schemas.openxmlformats.org/officeDocument/2006/relationships/image" Target="../media/image43.png"/><Relationship Id="rId34" Type="http://schemas.openxmlformats.org/officeDocument/2006/relationships/image" Target="../media/image48.png"/><Relationship Id="rId37" Type="http://schemas.openxmlformats.org/officeDocument/2006/relationships/image" Target="../media/image50.png"/><Relationship Id="rId36" Type="http://schemas.openxmlformats.org/officeDocument/2006/relationships/image" Target="../media/image41.png"/><Relationship Id="rId39" Type="http://schemas.openxmlformats.org/officeDocument/2006/relationships/image" Target="../media/image46.png"/><Relationship Id="rId38" Type="http://schemas.openxmlformats.org/officeDocument/2006/relationships/image" Target="../media/image40.png"/><Relationship Id="rId20" Type="http://schemas.openxmlformats.org/officeDocument/2006/relationships/image" Target="../media/image30.png"/><Relationship Id="rId22" Type="http://schemas.openxmlformats.org/officeDocument/2006/relationships/image" Target="../media/image28.png"/><Relationship Id="rId21" Type="http://schemas.openxmlformats.org/officeDocument/2006/relationships/image" Target="../media/image21.png"/><Relationship Id="rId24" Type="http://schemas.openxmlformats.org/officeDocument/2006/relationships/image" Target="../media/image31.png"/><Relationship Id="rId23" Type="http://schemas.openxmlformats.org/officeDocument/2006/relationships/image" Target="../media/image23.png"/><Relationship Id="rId26" Type="http://schemas.openxmlformats.org/officeDocument/2006/relationships/image" Target="../media/image26.png"/><Relationship Id="rId25" Type="http://schemas.openxmlformats.org/officeDocument/2006/relationships/image" Target="../media/image25.png"/><Relationship Id="rId28" Type="http://schemas.openxmlformats.org/officeDocument/2006/relationships/image" Target="../media/image34.png"/><Relationship Id="rId27" Type="http://schemas.openxmlformats.org/officeDocument/2006/relationships/image" Target="../media/image33.png"/><Relationship Id="rId29" Type="http://schemas.openxmlformats.org/officeDocument/2006/relationships/image" Target="../media/image35.png"/><Relationship Id="rId51" Type="http://schemas.openxmlformats.org/officeDocument/2006/relationships/image" Target="../media/image57.png"/><Relationship Id="rId50" Type="http://schemas.openxmlformats.org/officeDocument/2006/relationships/image" Target="../media/image54.png"/><Relationship Id="rId52" Type="http://schemas.openxmlformats.org/officeDocument/2006/relationships/image" Target="../media/image8.png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3" Type="http://schemas.openxmlformats.org/officeDocument/2006/relationships/image" Target="../media/image18.png"/><Relationship Id="rId12" Type="http://schemas.openxmlformats.org/officeDocument/2006/relationships/image" Target="../media/image24.png"/><Relationship Id="rId15" Type="http://schemas.openxmlformats.org/officeDocument/2006/relationships/image" Target="../media/image27.png"/><Relationship Id="rId14" Type="http://schemas.openxmlformats.org/officeDocument/2006/relationships/image" Target="../media/image32.png"/><Relationship Id="rId17" Type="http://schemas.openxmlformats.org/officeDocument/2006/relationships/image" Target="../media/image22.png"/><Relationship Id="rId16" Type="http://schemas.openxmlformats.org/officeDocument/2006/relationships/image" Target="../media/image29.png"/><Relationship Id="rId19" Type="http://schemas.openxmlformats.org/officeDocument/2006/relationships/image" Target="../media/image17.png"/><Relationship Id="rId18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3510"/>
            <a:ext cx="12192000" cy="664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48131" y="462616"/>
            <a:ext cx="306253" cy="306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21659" y="462616"/>
            <a:ext cx="306253" cy="3062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witter-app-icon-transparent-17 - Picklefeet Games" id="91" name="Google Shape;91;p1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995187" y="462617"/>
            <a:ext cx="340995" cy="340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403457" y="462617"/>
            <a:ext cx="306253" cy="3120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municação social mede forças no futebol 7 em Rio Maior" id="93" name="Google Shape;93;p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329810" y="3273977"/>
            <a:ext cx="3439315" cy="2293584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13">
            <a:alphaModFix/>
          </a:blip>
          <a:srcRect b="9047" l="0" r="0" t="8676"/>
          <a:stretch/>
        </p:blipFill>
        <p:spPr>
          <a:xfrm>
            <a:off x="401105" y="3275840"/>
            <a:ext cx="3439315" cy="2291721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descr="A escola superior que mudou o desporto - Gazeta das Caldas" id="95" name="Google Shape;95;p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215700" y="3275840"/>
            <a:ext cx="3738829" cy="2291721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96" name="Google Shape;96;p1"/>
          <p:cNvSpPr txBox="1"/>
          <p:nvPr/>
        </p:nvSpPr>
        <p:spPr>
          <a:xfrm>
            <a:off x="1213525" y="1668031"/>
            <a:ext cx="9743181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5000" u="none" cap="none" strike="noStrike">
                <a:solidFill>
                  <a:srgbClr val="246248"/>
                </a:solidFill>
                <a:latin typeface="Arial"/>
                <a:ea typeface="Arial"/>
                <a:cs typeface="Arial"/>
                <a:sym typeface="Arial"/>
              </a:rPr>
              <a:t>Foot</a:t>
            </a:r>
            <a:r>
              <a:rPr b="1" i="0" lang="pt-PT" sz="5000" u="none" cap="none" strike="noStrike">
                <a:solidFill>
                  <a:srgbClr val="E02649"/>
                </a:solidFill>
                <a:latin typeface="Arial"/>
                <a:ea typeface="Arial"/>
                <a:cs typeface="Arial"/>
                <a:sym typeface="Arial"/>
              </a:rPr>
              <a:t>ESDRM</a:t>
            </a:r>
            <a:r>
              <a:rPr b="1" i="0" lang="pt-PT" sz="5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pt-PT" sz="50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– Editor de Imagem</a:t>
            </a:r>
            <a:endParaRPr/>
          </a:p>
        </p:txBody>
      </p:sp>
      <p:sp>
        <p:nvSpPr>
          <p:cNvPr id="97" name="Google Shape;97;p1"/>
          <p:cNvSpPr txBox="1"/>
          <p:nvPr/>
        </p:nvSpPr>
        <p:spPr>
          <a:xfrm>
            <a:off x="7911418" y="462616"/>
            <a:ext cx="40788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12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(Cliquem nos ícones das redes socias para nos visitarem)</a:t>
            </a:r>
            <a:endParaRPr/>
          </a:p>
        </p:txBody>
      </p:sp>
      <p:sp>
        <p:nvSpPr>
          <p:cNvPr id="98" name="Google Shape;98;p1"/>
          <p:cNvSpPr txBox="1"/>
          <p:nvPr/>
        </p:nvSpPr>
        <p:spPr>
          <a:xfrm>
            <a:off x="2512897" y="431076"/>
            <a:ext cx="36196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800">
                <a:solidFill>
                  <a:srgbClr val="246248"/>
                </a:solidFill>
                <a:latin typeface="Arial"/>
                <a:ea typeface="Arial"/>
                <a:cs typeface="Arial"/>
                <a:sym typeface="Arial"/>
              </a:rPr>
              <a:t>Foot</a:t>
            </a:r>
            <a:r>
              <a:rPr b="1" lang="pt-PT" sz="1800">
                <a:solidFill>
                  <a:srgbClr val="E02649"/>
                </a:solidFill>
                <a:latin typeface="Arial"/>
                <a:ea typeface="Arial"/>
                <a:cs typeface="Arial"/>
                <a:sym typeface="Arial"/>
              </a:rPr>
              <a:t>ESDRM</a:t>
            </a:r>
            <a:r>
              <a:rPr b="1" lang="pt-PT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pt-PT" sz="18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– Editor de Imagem</a:t>
            </a:r>
            <a:endParaRPr/>
          </a:p>
        </p:txBody>
      </p:sp>
      <p:sp>
        <p:nvSpPr>
          <p:cNvPr id="99" name="Google Shape;99;p1"/>
          <p:cNvSpPr txBox="1"/>
          <p:nvPr/>
        </p:nvSpPr>
        <p:spPr>
          <a:xfrm>
            <a:off x="3527540" y="6039514"/>
            <a:ext cx="513691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20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Website:</a:t>
            </a:r>
            <a:r>
              <a:rPr lang="pt-PT" sz="20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2000" u="sng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https://footesdrm.wordpress.com/ </a:t>
            </a:r>
            <a:endParaRPr sz="2000">
              <a:solidFill>
                <a:srgbClr val="3A38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2993674" y="5905571"/>
            <a:ext cx="6204650" cy="667996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/>
          <p:nvPr/>
        </p:nvSpPr>
        <p:spPr>
          <a:xfrm>
            <a:off x="-2361056" y="-157569"/>
            <a:ext cx="2208655" cy="6163122"/>
          </a:xfrm>
          <a:prstGeom prst="rect">
            <a:avLst/>
          </a:prstGeom>
          <a:solidFill>
            <a:srgbClr val="222A35"/>
          </a:solidFill>
          <a:ln cap="flat" cmpd="sng" w="254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-2361056" y="-159444"/>
            <a:ext cx="2208655" cy="7938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5191932" y="2808667"/>
            <a:ext cx="3105327" cy="790615"/>
          </a:xfrm>
          <a:custGeom>
            <a:rect b="b" l="l" r="r" t="t"/>
            <a:pathLst>
              <a:path extrusionOk="0" h="790615" w="3105327">
                <a:moveTo>
                  <a:pt x="1435100" y="12700"/>
                </a:moveTo>
                <a:lnTo>
                  <a:pt x="2470327" y="0"/>
                </a:lnTo>
                <a:lnTo>
                  <a:pt x="3105327" y="790615"/>
                </a:lnTo>
                <a:lnTo>
                  <a:pt x="0" y="587415"/>
                </a:lnTo>
                <a:lnTo>
                  <a:pt x="1435100" y="12700"/>
                </a:lnTo>
                <a:close/>
              </a:path>
            </a:pathLst>
          </a:custGeom>
          <a:solidFill>
            <a:schemeClr val="dk1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-2361056" y="6005553"/>
            <a:ext cx="2208655" cy="2334576"/>
          </a:xfrm>
          <a:prstGeom prst="rect">
            <a:avLst/>
          </a:prstGeom>
          <a:noFill/>
          <a:ln cap="flat" cmpd="sng" w="254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12330432" y="-105326"/>
            <a:ext cx="2489004" cy="5844506"/>
          </a:xfrm>
          <a:prstGeom prst="rect">
            <a:avLst/>
          </a:prstGeom>
          <a:noFill/>
          <a:ln cap="flat" cmpd="sng" w="254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55" y="6979113"/>
            <a:ext cx="12192000" cy="1362002"/>
          </a:xfrm>
          <a:prstGeom prst="rect">
            <a:avLst/>
          </a:prstGeom>
          <a:solidFill>
            <a:srgbClr val="222A35"/>
          </a:solidFill>
          <a:ln cap="flat" cmpd="sng" w="254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1" name="Google Shape;111;p2"/>
          <p:cNvCxnSpPr/>
          <p:nvPr/>
        </p:nvCxnSpPr>
        <p:spPr>
          <a:xfrm rot="10800000">
            <a:off x="-2147693" y="1449627"/>
            <a:ext cx="461082" cy="2908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" name="Google Shape;112;p2"/>
          <p:cNvCxnSpPr/>
          <p:nvPr/>
        </p:nvCxnSpPr>
        <p:spPr>
          <a:xfrm rot="10800000">
            <a:off x="-2147693" y="1078437"/>
            <a:ext cx="45165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113" name="Google Shape;113;p2"/>
          <p:cNvCxnSpPr/>
          <p:nvPr/>
        </p:nvCxnSpPr>
        <p:spPr>
          <a:xfrm rot="10800000">
            <a:off x="-2147693" y="1802379"/>
            <a:ext cx="474937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med" w="med" type="triangle"/>
            <a:tailEnd len="sm" w="sm" type="none"/>
          </a:ln>
        </p:spPr>
      </p:cxnSp>
      <p:cxnSp>
        <p:nvCxnSpPr>
          <p:cNvPr id="114" name="Google Shape;114;p2"/>
          <p:cNvCxnSpPr/>
          <p:nvPr/>
        </p:nvCxnSpPr>
        <p:spPr>
          <a:xfrm rot="10800000">
            <a:off x="-2147693" y="2526742"/>
            <a:ext cx="451648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dash"/>
            <a:miter lim="800000"/>
            <a:headEnd len="med" w="med" type="triangle"/>
            <a:tailEnd len="sm" w="sm" type="none"/>
          </a:ln>
        </p:spPr>
      </p:cxnSp>
      <p:sp>
        <p:nvSpPr>
          <p:cNvPr id="115" name="Google Shape;115;p2"/>
          <p:cNvSpPr/>
          <p:nvPr/>
        </p:nvSpPr>
        <p:spPr>
          <a:xfrm>
            <a:off x="-2167010" y="4245091"/>
            <a:ext cx="477752" cy="158733"/>
          </a:xfrm>
          <a:custGeom>
            <a:rect b="b" l="l" r="r" t="t"/>
            <a:pathLst>
              <a:path extrusionOk="0" h="308721" w="767080">
                <a:moveTo>
                  <a:pt x="0" y="169835"/>
                </a:moveTo>
                <a:cubicBezTo>
                  <a:pt x="54186" y="183805"/>
                  <a:pt x="108373" y="197775"/>
                  <a:pt x="147320" y="169835"/>
                </a:cubicBezTo>
                <a:cubicBezTo>
                  <a:pt x="186267" y="141895"/>
                  <a:pt x="198967" y="-20665"/>
                  <a:pt x="233680" y="2195"/>
                </a:cubicBezTo>
                <a:cubicBezTo>
                  <a:pt x="268393" y="25055"/>
                  <a:pt x="320040" y="306148"/>
                  <a:pt x="355600" y="306995"/>
                </a:cubicBezTo>
                <a:cubicBezTo>
                  <a:pt x="391160" y="307842"/>
                  <a:pt x="416560" y="7275"/>
                  <a:pt x="447040" y="7275"/>
                </a:cubicBezTo>
                <a:cubicBezTo>
                  <a:pt x="477520" y="7275"/>
                  <a:pt x="510540" y="286675"/>
                  <a:pt x="538480" y="306995"/>
                </a:cubicBezTo>
                <a:cubicBezTo>
                  <a:pt x="566420" y="327315"/>
                  <a:pt x="576580" y="162215"/>
                  <a:pt x="614680" y="129195"/>
                </a:cubicBezTo>
                <a:cubicBezTo>
                  <a:pt x="652780" y="96175"/>
                  <a:pt x="709930" y="102525"/>
                  <a:pt x="767080" y="108875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6" name="Google Shape;116;p2"/>
          <p:cNvCxnSpPr/>
          <p:nvPr/>
        </p:nvCxnSpPr>
        <p:spPr>
          <a:xfrm>
            <a:off x="-2147693" y="2181076"/>
            <a:ext cx="451649" cy="0"/>
          </a:xfrm>
          <a:prstGeom prst="straightConnector1">
            <a:avLst/>
          </a:prstGeom>
          <a:noFill/>
          <a:ln cap="flat" cmpd="dbl" w="38100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17" name="Google Shape;117;p2"/>
          <p:cNvSpPr/>
          <p:nvPr/>
        </p:nvSpPr>
        <p:spPr>
          <a:xfrm>
            <a:off x="-2152188" y="2932090"/>
            <a:ext cx="451651" cy="117541"/>
          </a:xfrm>
          <a:custGeom>
            <a:rect b="b" l="l" r="r" t="t"/>
            <a:pathLst>
              <a:path extrusionOk="0" h="3589962" w="4727864">
                <a:moveTo>
                  <a:pt x="0" y="722071"/>
                </a:moveTo>
                <a:cubicBezTo>
                  <a:pt x="858116" y="218112"/>
                  <a:pt x="1716233" y="-285847"/>
                  <a:pt x="2504210" y="192135"/>
                </a:cubicBezTo>
                <a:cubicBezTo>
                  <a:pt x="3292187" y="670117"/>
                  <a:pt x="4010025" y="2130039"/>
                  <a:pt x="4727864" y="3589962"/>
                </a:cubicBezTo>
              </a:path>
            </a:pathLst>
          </a:custGeom>
          <a:noFill/>
          <a:ln cap="flat" cmpd="dbl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"/>
          <p:cNvSpPr/>
          <p:nvPr/>
        </p:nvSpPr>
        <p:spPr>
          <a:xfrm>
            <a:off x="-2152189" y="3378356"/>
            <a:ext cx="456143" cy="102142"/>
          </a:xfrm>
          <a:custGeom>
            <a:rect b="b" l="l" r="r" t="t"/>
            <a:pathLst>
              <a:path extrusionOk="0" h="3589962" w="4727864">
                <a:moveTo>
                  <a:pt x="0" y="722071"/>
                </a:moveTo>
                <a:cubicBezTo>
                  <a:pt x="858116" y="218112"/>
                  <a:pt x="1716233" y="-285847"/>
                  <a:pt x="2504210" y="192135"/>
                </a:cubicBezTo>
                <a:cubicBezTo>
                  <a:pt x="3292187" y="670117"/>
                  <a:pt x="4010025" y="2130039"/>
                  <a:pt x="4727864" y="3589962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"/>
          <p:cNvSpPr/>
          <p:nvPr/>
        </p:nvSpPr>
        <p:spPr>
          <a:xfrm>
            <a:off x="-2150825" y="6776831"/>
            <a:ext cx="417120" cy="286553"/>
          </a:xfrm>
          <a:prstGeom prst="rect">
            <a:avLst/>
          </a:prstGeom>
          <a:noFill/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"/>
          <p:cNvSpPr/>
          <p:nvPr/>
        </p:nvSpPr>
        <p:spPr>
          <a:xfrm>
            <a:off x="-2167010" y="6206493"/>
            <a:ext cx="456427" cy="261568"/>
          </a:xfrm>
          <a:prstGeom prst="triangle">
            <a:avLst>
              <a:gd fmla="val 50000" name="adj"/>
            </a:avLst>
          </a:prstGeom>
          <a:noFill/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1" name="Google Shape;121;p2"/>
          <p:cNvCxnSpPr/>
          <p:nvPr/>
        </p:nvCxnSpPr>
        <p:spPr>
          <a:xfrm rot="10800000">
            <a:off x="-2167011" y="5242101"/>
            <a:ext cx="468458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122" name="Google Shape;122;p2"/>
          <p:cNvCxnSpPr/>
          <p:nvPr/>
        </p:nvCxnSpPr>
        <p:spPr>
          <a:xfrm rot="10800000">
            <a:off x="-2167011" y="4766751"/>
            <a:ext cx="46846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dash"/>
            <a:miter lim="800000"/>
            <a:headEnd len="med" w="med" type="triangle"/>
            <a:tailEnd len="med" w="med" type="triangle"/>
          </a:ln>
        </p:spPr>
      </p:cxnSp>
      <p:grpSp>
        <p:nvGrpSpPr>
          <p:cNvPr id="123" name="Google Shape;123;p2"/>
          <p:cNvGrpSpPr/>
          <p:nvPr/>
        </p:nvGrpSpPr>
        <p:grpSpPr>
          <a:xfrm>
            <a:off x="-1430177" y="6763829"/>
            <a:ext cx="423957" cy="265568"/>
            <a:chOff x="2078181" y="5008417"/>
            <a:chExt cx="976746" cy="616515"/>
          </a:xfrm>
        </p:grpSpPr>
        <p:cxnSp>
          <p:nvCxnSpPr>
            <p:cNvPr id="124" name="Google Shape;124;p2"/>
            <p:cNvCxnSpPr/>
            <p:nvPr/>
          </p:nvCxnSpPr>
          <p:spPr>
            <a:xfrm flipH="1" rot="10800000">
              <a:off x="2078182" y="5008418"/>
              <a:ext cx="976745" cy="616514"/>
            </a:xfrm>
            <a:prstGeom prst="straightConnector1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5" name="Google Shape;125;p2"/>
            <p:cNvCxnSpPr/>
            <p:nvPr/>
          </p:nvCxnSpPr>
          <p:spPr>
            <a:xfrm rot="10800000">
              <a:off x="2078181" y="5008417"/>
              <a:ext cx="960771" cy="609863"/>
            </a:xfrm>
            <a:prstGeom prst="straightConnector1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26" name="Google Shape;126;p2"/>
          <p:cNvSpPr/>
          <p:nvPr/>
        </p:nvSpPr>
        <p:spPr>
          <a:xfrm>
            <a:off x="-1414078" y="6205877"/>
            <a:ext cx="406286" cy="261569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"/>
          <p:cNvSpPr/>
          <p:nvPr/>
        </p:nvSpPr>
        <p:spPr>
          <a:xfrm>
            <a:off x="14148517" y="2974006"/>
            <a:ext cx="403973" cy="292896"/>
          </a:xfrm>
          <a:prstGeom prst="ellipse">
            <a:avLst/>
          </a:prstGeom>
          <a:solidFill>
            <a:srgbClr val="FF0000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"/>
          <p:cNvSpPr/>
          <p:nvPr/>
        </p:nvSpPr>
        <p:spPr>
          <a:xfrm>
            <a:off x="14148517" y="3390577"/>
            <a:ext cx="403973" cy="292896"/>
          </a:xfrm>
          <a:prstGeom prst="ellipse">
            <a:avLst/>
          </a:prstGeom>
          <a:solidFill>
            <a:srgbClr val="FFFF00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"/>
          <p:cNvSpPr/>
          <p:nvPr/>
        </p:nvSpPr>
        <p:spPr>
          <a:xfrm>
            <a:off x="14148517" y="3847781"/>
            <a:ext cx="403973" cy="292896"/>
          </a:xfrm>
          <a:prstGeom prst="ellipse">
            <a:avLst/>
          </a:prstGeom>
          <a:solidFill>
            <a:srgbClr val="2CE20E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"/>
          <p:cNvSpPr/>
          <p:nvPr/>
        </p:nvSpPr>
        <p:spPr>
          <a:xfrm>
            <a:off x="14148517" y="4292848"/>
            <a:ext cx="403973" cy="292896"/>
          </a:xfrm>
          <a:prstGeom prst="ellipse">
            <a:avLst/>
          </a:prstGeom>
          <a:solidFill>
            <a:srgbClr val="0843E8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"/>
          <p:cNvSpPr/>
          <p:nvPr/>
        </p:nvSpPr>
        <p:spPr>
          <a:xfrm>
            <a:off x="14148517" y="4785718"/>
            <a:ext cx="403973" cy="292896"/>
          </a:xfrm>
          <a:prstGeom prst="ellipse">
            <a:avLst/>
          </a:prstGeom>
          <a:solidFill>
            <a:schemeClr val="dk1">
              <a:alpha val="3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"/>
          <p:cNvSpPr/>
          <p:nvPr/>
        </p:nvSpPr>
        <p:spPr>
          <a:xfrm>
            <a:off x="14148516" y="5248551"/>
            <a:ext cx="403973" cy="292896"/>
          </a:xfrm>
          <a:prstGeom prst="ellipse">
            <a:avLst/>
          </a:prstGeom>
          <a:solidFill>
            <a:schemeClr val="lt1">
              <a:alpha val="3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"/>
          <p:cNvSpPr/>
          <p:nvPr/>
        </p:nvSpPr>
        <p:spPr>
          <a:xfrm>
            <a:off x="13077275" y="2971587"/>
            <a:ext cx="374827" cy="295315"/>
          </a:xfrm>
          <a:prstGeom prst="rect">
            <a:avLst/>
          </a:prstGeom>
          <a:solidFill>
            <a:srgbClr val="FF0000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"/>
          <p:cNvSpPr/>
          <p:nvPr/>
        </p:nvSpPr>
        <p:spPr>
          <a:xfrm>
            <a:off x="13074425" y="3397468"/>
            <a:ext cx="374827" cy="295315"/>
          </a:xfrm>
          <a:prstGeom prst="rect">
            <a:avLst/>
          </a:prstGeom>
          <a:solidFill>
            <a:srgbClr val="FFFF00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"/>
          <p:cNvSpPr/>
          <p:nvPr/>
        </p:nvSpPr>
        <p:spPr>
          <a:xfrm>
            <a:off x="13066031" y="3869574"/>
            <a:ext cx="374827" cy="295315"/>
          </a:xfrm>
          <a:prstGeom prst="rect">
            <a:avLst/>
          </a:prstGeom>
          <a:solidFill>
            <a:srgbClr val="00F23B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"/>
          <p:cNvSpPr/>
          <p:nvPr/>
        </p:nvSpPr>
        <p:spPr>
          <a:xfrm>
            <a:off x="13068572" y="4318309"/>
            <a:ext cx="374827" cy="295315"/>
          </a:xfrm>
          <a:prstGeom prst="rect">
            <a:avLst/>
          </a:prstGeom>
          <a:solidFill>
            <a:srgbClr val="0843E8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"/>
          <p:cNvSpPr/>
          <p:nvPr/>
        </p:nvSpPr>
        <p:spPr>
          <a:xfrm>
            <a:off x="13069815" y="4769325"/>
            <a:ext cx="374827" cy="295315"/>
          </a:xfrm>
          <a:prstGeom prst="rect">
            <a:avLst/>
          </a:prstGeom>
          <a:solidFill>
            <a:schemeClr val="dk1">
              <a:alpha val="3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"/>
          <p:cNvSpPr/>
          <p:nvPr/>
        </p:nvSpPr>
        <p:spPr>
          <a:xfrm>
            <a:off x="13079245" y="5248551"/>
            <a:ext cx="374827" cy="295315"/>
          </a:xfrm>
          <a:prstGeom prst="rect">
            <a:avLst/>
          </a:prstGeom>
          <a:solidFill>
            <a:schemeClr val="lt1">
              <a:alpha val="3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"/>
          <p:cNvSpPr/>
          <p:nvPr/>
        </p:nvSpPr>
        <p:spPr>
          <a:xfrm>
            <a:off x="12517832" y="2974297"/>
            <a:ext cx="374827" cy="281321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"/>
          <p:cNvSpPr/>
          <p:nvPr/>
        </p:nvSpPr>
        <p:spPr>
          <a:xfrm>
            <a:off x="12517441" y="3867582"/>
            <a:ext cx="374827" cy="281322"/>
          </a:xfrm>
          <a:prstGeom prst="rect">
            <a:avLst/>
          </a:prstGeom>
          <a:blipFill rotWithShape="1">
            <a:blip r:embed="rId5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"/>
          <p:cNvSpPr/>
          <p:nvPr/>
        </p:nvSpPr>
        <p:spPr>
          <a:xfrm>
            <a:off x="12523893" y="5264422"/>
            <a:ext cx="374827" cy="281321"/>
          </a:xfrm>
          <a:prstGeom prst="rect">
            <a:avLst/>
          </a:prstGeom>
          <a:blipFill rotWithShape="1">
            <a:blip r:embed="rId6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"/>
          <p:cNvSpPr/>
          <p:nvPr/>
        </p:nvSpPr>
        <p:spPr>
          <a:xfrm>
            <a:off x="12503727" y="4331736"/>
            <a:ext cx="374827" cy="281322"/>
          </a:xfrm>
          <a:prstGeom prst="rect">
            <a:avLst/>
          </a:prstGeom>
          <a:blipFill rotWithShape="1">
            <a:blip r:embed="rId7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"/>
          <p:cNvSpPr/>
          <p:nvPr/>
        </p:nvSpPr>
        <p:spPr>
          <a:xfrm>
            <a:off x="12507370" y="4795890"/>
            <a:ext cx="374827" cy="281322"/>
          </a:xfrm>
          <a:prstGeom prst="rect">
            <a:avLst/>
          </a:prstGeom>
          <a:blipFill rotWithShape="1">
            <a:blip r:embed="rId8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"/>
          <p:cNvSpPr/>
          <p:nvPr/>
        </p:nvSpPr>
        <p:spPr>
          <a:xfrm>
            <a:off x="12523893" y="3399345"/>
            <a:ext cx="374827" cy="281322"/>
          </a:xfrm>
          <a:prstGeom prst="rect">
            <a:avLst/>
          </a:prstGeom>
          <a:blipFill rotWithShape="1">
            <a:blip r:embed="rId9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"/>
          <p:cNvSpPr/>
          <p:nvPr/>
        </p:nvSpPr>
        <p:spPr>
          <a:xfrm>
            <a:off x="13600598" y="2971587"/>
            <a:ext cx="395253" cy="281292"/>
          </a:xfrm>
          <a:prstGeom prst="ellipse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"/>
          <p:cNvSpPr/>
          <p:nvPr/>
        </p:nvSpPr>
        <p:spPr>
          <a:xfrm>
            <a:off x="13610577" y="3396379"/>
            <a:ext cx="395253" cy="281292"/>
          </a:xfrm>
          <a:prstGeom prst="ellipse">
            <a:avLst/>
          </a:prstGeom>
          <a:blipFill rotWithShape="1">
            <a:blip r:embed="rId9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"/>
          <p:cNvSpPr/>
          <p:nvPr/>
        </p:nvSpPr>
        <p:spPr>
          <a:xfrm>
            <a:off x="13611231" y="3847781"/>
            <a:ext cx="395253" cy="281292"/>
          </a:xfrm>
          <a:prstGeom prst="ellipse">
            <a:avLst/>
          </a:prstGeom>
          <a:blipFill rotWithShape="1">
            <a:blip r:embed="rId5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"/>
          <p:cNvSpPr/>
          <p:nvPr/>
        </p:nvSpPr>
        <p:spPr>
          <a:xfrm>
            <a:off x="13610577" y="4294436"/>
            <a:ext cx="395253" cy="281292"/>
          </a:xfrm>
          <a:prstGeom prst="ellipse">
            <a:avLst/>
          </a:prstGeom>
          <a:blipFill rotWithShape="1">
            <a:blip r:embed="rId7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"/>
          <p:cNvSpPr/>
          <p:nvPr/>
        </p:nvSpPr>
        <p:spPr>
          <a:xfrm>
            <a:off x="13622806" y="4783879"/>
            <a:ext cx="395253" cy="281292"/>
          </a:xfrm>
          <a:prstGeom prst="ellipse">
            <a:avLst/>
          </a:prstGeom>
          <a:blipFill rotWithShape="1">
            <a:blip r:embed="rId8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"/>
          <p:cNvSpPr/>
          <p:nvPr/>
        </p:nvSpPr>
        <p:spPr>
          <a:xfrm>
            <a:off x="13618131" y="5248551"/>
            <a:ext cx="395253" cy="281292"/>
          </a:xfrm>
          <a:prstGeom prst="ellipse">
            <a:avLst/>
          </a:prstGeom>
          <a:blipFill rotWithShape="1">
            <a:blip r:embed="rId6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1" name="Google Shape;151;p2"/>
          <p:cNvGrpSpPr/>
          <p:nvPr/>
        </p:nvGrpSpPr>
        <p:grpSpPr>
          <a:xfrm>
            <a:off x="2085412" y="7075218"/>
            <a:ext cx="1642590" cy="282290"/>
            <a:chOff x="1655763" y="6012504"/>
            <a:chExt cx="1296000" cy="252000"/>
          </a:xfrm>
        </p:grpSpPr>
        <p:sp>
          <p:nvSpPr>
            <p:cNvPr id="152" name="Google Shape;152;p2"/>
            <p:cNvSpPr/>
            <p:nvPr/>
          </p:nvSpPr>
          <p:spPr>
            <a:xfrm>
              <a:off x="1655763" y="6012504"/>
              <a:ext cx="1296000" cy="252000"/>
            </a:xfrm>
            <a:custGeom>
              <a:rect b="b" l="l" r="r" t="t"/>
              <a:pathLst>
                <a:path extrusionOk="0" h="515984" w="2284590">
                  <a:moveTo>
                    <a:pt x="228600" y="0"/>
                  </a:moveTo>
                  <a:lnTo>
                    <a:pt x="2284590" y="0"/>
                  </a:lnTo>
                  <a:lnTo>
                    <a:pt x="2068690" y="503284"/>
                  </a:lnTo>
                  <a:lnTo>
                    <a:pt x="0" y="515984"/>
                  </a:lnTo>
                  <a:lnTo>
                    <a:pt x="228600" y="0"/>
                  </a:lnTo>
                  <a:close/>
                </a:path>
              </a:pathLst>
            </a:custGeom>
            <a:gradFill>
              <a:gsLst>
                <a:gs pos="0">
                  <a:srgbClr val="BFBFBF"/>
                </a:gs>
                <a:gs pos="20000">
                  <a:srgbClr val="FFCC00"/>
                </a:gs>
                <a:gs pos="80000">
                  <a:srgbClr val="FFCC00"/>
                </a:gs>
                <a:gs pos="100000">
                  <a:srgbClr val="BFBFBF"/>
                </a:gs>
              </a:gsLst>
              <a:lin ang="2700000" scaled="0"/>
            </a:gra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688163" y="6030504"/>
              <a:ext cx="1231200" cy="216000"/>
            </a:xfrm>
            <a:custGeom>
              <a:rect b="b" l="l" r="r" t="t"/>
              <a:pathLst>
                <a:path extrusionOk="0" h="515984" w="2229323">
                  <a:moveTo>
                    <a:pt x="197896" y="0"/>
                  </a:moveTo>
                  <a:lnTo>
                    <a:pt x="2229323" y="0"/>
                  </a:lnTo>
                  <a:lnTo>
                    <a:pt x="2037986" y="503284"/>
                  </a:lnTo>
                  <a:lnTo>
                    <a:pt x="0" y="515984"/>
                  </a:lnTo>
                  <a:lnTo>
                    <a:pt x="1978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PT" sz="13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7. Jogador</a:t>
              </a:r>
              <a:endParaRPr/>
            </a:p>
          </p:txBody>
        </p:sp>
      </p:grpSp>
      <p:grpSp>
        <p:nvGrpSpPr>
          <p:cNvPr id="154" name="Google Shape;154;p2"/>
          <p:cNvGrpSpPr/>
          <p:nvPr/>
        </p:nvGrpSpPr>
        <p:grpSpPr>
          <a:xfrm>
            <a:off x="-784030" y="6765501"/>
            <a:ext cx="423958" cy="259357"/>
            <a:chOff x="-1601754" y="7475496"/>
            <a:chExt cx="916394" cy="387951"/>
          </a:xfrm>
        </p:grpSpPr>
        <p:cxnSp>
          <p:nvCxnSpPr>
            <p:cNvPr id="155" name="Google Shape;155;p2"/>
            <p:cNvCxnSpPr/>
            <p:nvPr/>
          </p:nvCxnSpPr>
          <p:spPr>
            <a:xfrm flipH="1">
              <a:off x="-1592778" y="7494345"/>
              <a:ext cx="185697" cy="356418"/>
            </a:xfrm>
            <a:prstGeom prst="straightConnector1">
              <a:avLst/>
            </a:prstGeom>
            <a:noFill/>
            <a:ln cap="flat" cmpd="sng" w="38100">
              <a:solidFill>
                <a:srgbClr val="2CE20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6" name="Google Shape;156;p2"/>
            <p:cNvCxnSpPr/>
            <p:nvPr/>
          </p:nvCxnSpPr>
          <p:spPr>
            <a:xfrm flipH="1">
              <a:off x="-1601754" y="7475496"/>
              <a:ext cx="916394" cy="387951"/>
            </a:xfrm>
            <a:prstGeom prst="straightConnector1">
              <a:avLst/>
            </a:prstGeom>
            <a:noFill/>
            <a:ln cap="flat" cmpd="sng" w="38100">
              <a:solidFill>
                <a:srgbClr val="2CE20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157" name="Google Shape;157;p2"/>
          <p:cNvGrpSpPr/>
          <p:nvPr/>
        </p:nvGrpSpPr>
        <p:grpSpPr>
          <a:xfrm>
            <a:off x="85962" y="7075219"/>
            <a:ext cx="1642590" cy="282290"/>
            <a:chOff x="1655763" y="6012504"/>
            <a:chExt cx="1296000" cy="252000"/>
          </a:xfrm>
        </p:grpSpPr>
        <p:sp>
          <p:nvSpPr>
            <p:cNvPr id="158" name="Google Shape;158;p2"/>
            <p:cNvSpPr/>
            <p:nvPr/>
          </p:nvSpPr>
          <p:spPr>
            <a:xfrm>
              <a:off x="1655763" y="6012504"/>
              <a:ext cx="1296000" cy="252000"/>
            </a:xfrm>
            <a:custGeom>
              <a:rect b="b" l="l" r="r" t="t"/>
              <a:pathLst>
                <a:path extrusionOk="0" h="515984" w="2284590">
                  <a:moveTo>
                    <a:pt x="228600" y="0"/>
                  </a:moveTo>
                  <a:lnTo>
                    <a:pt x="2284590" y="0"/>
                  </a:lnTo>
                  <a:lnTo>
                    <a:pt x="2068690" y="503284"/>
                  </a:lnTo>
                  <a:lnTo>
                    <a:pt x="0" y="515984"/>
                  </a:lnTo>
                  <a:lnTo>
                    <a:pt x="228600" y="0"/>
                  </a:lnTo>
                  <a:close/>
                </a:path>
              </a:pathLst>
            </a:custGeom>
            <a:gradFill>
              <a:gsLst>
                <a:gs pos="0">
                  <a:srgbClr val="BFBFBF"/>
                </a:gs>
                <a:gs pos="20000">
                  <a:srgbClr val="FF0000"/>
                </a:gs>
                <a:gs pos="80000">
                  <a:srgbClr val="FF0000"/>
                </a:gs>
                <a:gs pos="100000">
                  <a:srgbClr val="BFBFBF"/>
                </a:gs>
              </a:gsLst>
              <a:lin ang="2700000" scaled="0"/>
            </a:gra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688163" y="6030504"/>
              <a:ext cx="1231200" cy="216000"/>
            </a:xfrm>
            <a:custGeom>
              <a:rect b="b" l="l" r="r" t="t"/>
              <a:pathLst>
                <a:path extrusionOk="0" h="515984" w="2229323">
                  <a:moveTo>
                    <a:pt x="197896" y="0"/>
                  </a:moveTo>
                  <a:lnTo>
                    <a:pt x="2229323" y="0"/>
                  </a:lnTo>
                  <a:lnTo>
                    <a:pt x="2037986" y="503284"/>
                  </a:lnTo>
                  <a:lnTo>
                    <a:pt x="0" y="515984"/>
                  </a:lnTo>
                  <a:lnTo>
                    <a:pt x="1978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PT" sz="13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7. Jogador</a:t>
              </a:r>
              <a:endParaRPr/>
            </a:p>
          </p:txBody>
        </p:sp>
      </p:grpSp>
      <p:grpSp>
        <p:nvGrpSpPr>
          <p:cNvPr id="160" name="Google Shape;160;p2"/>
          <p:cNvGrpSpPr/>
          <p:nvPr/>
        </p:nvGrpSpPr>
        <p:grpSpPr>
          <a:xfrm>
            <a:off x="4084412" y="7075218"/>
            <a:ext cx="1642590" cy="282290"/>
            <a:chOff x="1655763" y="6012504"/>
            <a:chExt cx="1296000" cy="252000"/>
          </a:xfrm>
        </p:grpSpPr>
        <p:sp>
          <p:nvSpPr>
            <p:cNvPr id="161" name="Google Shape;161;p2"/>
            <p:cNvSpPr/>
            <p:nvPr/>
          </p:nvSpPr>
          <p:spPr>
            <a:xfrm>
              <a:off x="1655763" y="6012504"/>
              <a:ext cx="1296000" cy="252000"/>
            </a:xfrm>
            <a:custGeom>
              <a:rect b="b" l="l" r="r" t="t"/>
              <a:pathLst>
                <a:path extrusionOk="0" h="515984" w="2284590">
                  <a:moveTo>
                    <a:pt x="228600" y="0"/>
                  </a:moveTo>
                  <a:lnTo>
                    <a:pt x="2284590" y="0"/>
                  </a:lnTo>
                  <a:lnTo>
                    <a:pt x="2068690" y="503284"/>
                  </a:lnTo>
                  <a:lnTo>
                    <a:pt x="0" y="515984"/>
                  </a:lnTo>
                  <a:lnTo>
                    <a:pt x="228600" y="0"/>
                  </a:lnTo>
                  <a:close/>
                </a:path>
              </a:pathLst>
            </a:custGeom>
            <a:gradFill>
              <a:gsLst>
                <a:gs pos="0">
                  <a:srgbClr val="BFBFBF"/>
                </a:gs>
                <a:gs pos="20000">
                  <a:srgbClr val="2CE20E"/>
                </a:gs>
                <a:gs pos="80000">
                  <a:srgbClr val="2CE20E"/>
                </a:gs>
                <a:gs pos="100000">
                  <a:srgbClr val="BFBFBF"/>
                </a:gs>
              </a:gsLst>
              <a:lin ang="2700000" scaled="0"/>
            </a:gra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688163" y="6030504"/>
              <a:ext cx="1231200" cy="216000"/>
            </a:xfrm>
            <a:custGeom>
              <a:rect b="b" l="l" r="r" t="t"/>
              <a:pathLst>
                <a:path extrusionOk="0" h="515984" w="2229323">
                  <a:moveTo>
                    <a:pt x="197896" y="0"/>
                  </a:moveTo>
                  <a:lnTo>
                    <a:pt x="2229323" y="0"/>
                  </a:lnTo>
                  <a:lnTo>
                    <a:pt x="2037986" y="503284"/>
                  </a:lnTo>
                  <a:lnTo>
                    <a:pt x="0" y="515984"/>
                  </a:lnTo>
                  <a:lnTo>
                    <a:pt x="1978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PT" sz="13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7. Jogador</a:t>
              </a:r>
              <a:endParaRPr/>
            </a:p>
          </p:txBody>
        </p:sp>
      </p:grpSp>
      <p:grpSp>
        <p:nvGrpSpPr>
          <p:cNvPr id="163" name="Google Shape;163;p2"/>
          <p:cNvGrpSpPr/>
          <p:nvPr/>
        </p:nvGrpSpPr>
        <p:grpSpPr>
          <a:xfrm>
            <a:off x="6083412" y="7075217"/>
            <a:ext cx="1642590" cy="282290"/>
            <a:chOff x="1655763" y="6012500"/>
            <a:chExt cx="1296000" cy="252000"/>
          </a:xfrm>
        </p:grpSpPr>
        <p:sp>
          <p:nvSpPr>
            <p:cNvPr id="164" name="Google Shape;164;p2"/>
            <p:cNvSpPr/>
            <p:nvPr/>
          </p:nvSpPr>
          <p:spPr>
            <a:xfrm>
              <a:off x="1655763" y="6012500"/>
              <a:ext cx="1296000" cy="252000"/>
            </a:xfrm>
            <a:custGeom>
              <a:rect b="b" l="l" r="r" t="t"/>
              <a:pathLst>
                <a:path extrusionOk="0" h="515984" w="2284590">
                  <a:moveTo>
                    <a:pt x="228600" y="0"/>
                  </a:moveTo>
                  <a:lnTo>
                    <a:pt x="2284590" y="0"/>
                  </a:lnTo>
                  <a:lnTo>
                    <a:pt x="2068690" y="503284"/>
                  </a:lnTo>
                  <a:lnTo>
                    <a:pt x="0" y="515984"/>
                  </a:lnTo>
                  <a:lnTo>
                    <a:pt x="228600" y="0"/>
                  </a:lnTo>
                  <a:close/>
                </a:path>
              </a:pathLst>
            </a:custGeom>
            <a:gradFill>
              <a:gsLst>
                <a:gs pos="0">
                  <a:srgbClr val="BFBFBF"/>
                </a:gs>
                <a:gs pos="20000">
                  <a:srgbClr val="0843E8"/>
                </a:gs>
                <a:gs pos="80000">
                  <a:srgbClr val="0843E8"/>
                </a:gs>
                <a:gs pos="100000">
                  <a:srgbClr val="BFBFBF"/>
                </a:gs>
              </a:gsLst>
              <a:lin ang="2700000" scaled="0"/>
            </a:gra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688163" y="6030504"/>
              <a:ext cx="1231200" cy="216000"/>
            </a:xfrm>
            <a:custGeom>
              <a:rect b="b" l="l" r="r" t="t"/>
              <a:pathLst>
                <a:path extrusionOk="0" h="515984" w="2229323">
                  <a:moveTo>
                    <a:pt x="197896" y="0"/>
                  </a:moveTo>
                  <a:lnTo>
                    <a:pt x="2229323" y="0"/>
                  </a:lnTo>
                  <a:lnTo>
                    <a:pt x="2037986" y="503284"/>
                  </a:lnTo>
                  <a:lnTo>
                    <a:pt x="0" y="515984"/>
                  </a:lnTo>
                  <a:lnTo>
                    <a:pt x="1978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PT" sz="13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7. Jogador</a:t>
              </a:r>
              <a:endParaRPr/>
            </a:p>
          </p:txBody>
        </p:sp>
      </p:grpSp>
      <p:grpSp>
        <p:nvGrpSpPr>
          <p:cNvPr id="166" name="Google Shape;166;p2"/>
          <p:cNvGrpSpPr/>
          <p:nvPr/>
        </p:nvGrpSpPr>
        <p:grpSpPr>
          <a:xfrm>
            <a:off x="8073042" y="7060250"/>
            <a:ext cx="1642590" cy="282290"/>
            <a:chOff x="1655763" y="6012500"/>
            <a:chExt cx="1296000" cy="252000"/>
          </a:xfrm>
        </p:grpSpPr>
        <p:sp>
          <p:nvSpPr>
            <p:cNvPr id="167" name="Google Shape;167;p2"/>
            <p:cNvSpPr/>
            <p:nvPr/>
          </p:nvSpPr>
          <p:spPr>
            <a:xfrm>
              <a:off x="1655763" y="6012500"/>
              <a:ext cx="1296000" cy="252000"/>
            </a:xfrm>
            <a:custGeom>
              <a:rect b="b" l="l" r="r" t="t"/>
              <a:pathLst>
                <a:path extrusionOk="0" h="515984" w="2284590">
                  <a:moveTo>
                    <a:pt x="228600" y="0"/>
                  </a:moveTo>
                  <a:lnTo>
                    <a:pt x="2284590" y="0"/>
                  </a:lnTo>
                  <a:lnTo>
                    <a:pt x="2068690" y="503284"/>
                  </a:lnTo>
                  <a:lnTo>
                    <a:pt x="0" y="515984"/>
                  </a:lnTo>
                  <a:lnTo>
                    <a:pt x="228600" y="0"/>
                  </a:lnTo>
                  <a:close/>
                </a:path>
              </a:pathLst>
            </a:custGeom>
            <a:gradFill>
              <a:gsLst>
                <a:gs pos="0">
                  <a:srgbClr val="BFBFBF"/>
                </a:gs>
                <a:gs pos="20000">
                  <a:schemeClr val="dk1"/>
                </a:gs>
                <a:gs pos="80000">
                  <a:schemeClr val="dk1"/>
                </a:gs>
                <a:gs pos="100000">
                  <a:srgbClr val="BFBFBF"/>
                </a:gs>
              </a:gsLst>
              <a:lin ang="2700000" scaled="0"/>
            </a:gra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688163" y="6030504"/>
              <a:ext cx="1231200" cy="216000"/>
            </a:xfrm>
            <a:custGeom>
              <a:rect b="b" l="l" r="r" t="t"/>
              <a:pathLst>
                <a:path extrusionOk="0" h="515984" w="2229323">
                  <a:moveTo>
                    <a:pt x="197896" y="0"/>
                  </a:moveTo>
                  <a:lnTo>
                    <a:pt x="2229323" y="0"/>
                  </a:lnTo>
                  <a:lnTo>
                    <a:pt x="2037986" y="503284"/>
                  </a:lnTo>
                  <a:lnTo>
                    <a:pt x="0" y="515984"/>
                  </a:lnTo>
                  <a:lnTo>
                    <a:pt x="1978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PT" sz="13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7. Jogador</a:t>
              </a:r>
              <a:endParaRPr/>
            </a:p>
          </p:txBody>
        </p:sp>
      </p:grpSp>
      <p:grpSp>
        <p:nvGrpSpPr>
          <p:cNvPr id="169" name="Google Shape;169;p2"/>
          <p:cNvGrpSpPr/>
          <p:nvPr/>
        </p:nvGrpSpPr>
        <p:grpSpPr>
          <a:xfrm>
            <a:off x="10076148" y="7064991"/>
            <a:ext cx="1642590" cy="282290"/>
            <a:chOff x="1655763" y="6012500"/>
            <a:chExt cx="1296000" cy="252000"/>
          </a:xfrm>
        </p:grpSpPr>
        <p:sp>
          <p:nvSpPr>
            <p:cNvPr id="170" name="Google Shape;170;p2"/>
            <p:cNvSpPr/>
            <p:nvPr/>
          </p:nvSpPr>
          <p:spPr>
            <a:xfrm>
              <a:off x="1655763" y="6012500"/>
              <a:ext cx="1296000" cy="252000"/>
            </a:xfrm>
            <a:custGeom>
              <a:rect b="b" l="l" r="r" t="t"/>
              <a:pathLst>
                <a:path extrusionOk="0" h="515984" w="2284590">
                  <a:moveTo>
                    <a:pt x="228600" y="0"/>
                  </a:moveTo>
                  <a:lnTo>
                    <a:pt x="2284590" y="0"/>
                  </a:lnTo>
                  <a:lnTo>
                    <a:pt x="2068690" y="503284"/>
                  </a:lnTo>
                  <a:lnTo>
                    <a:pt x="0" y="515984"/>
                  </a:lnTo>
                  <a:lnTo>
                    <a:pt x="228600" y="0"/>
                  </a:ln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20000">
                  <a:schemeClr val="lt1"/>
                </a:gs>
                <a:gs pos="80000">
                  <a:schemeClr val="lt1"/>
                </a:gs>
                <a:gs pos="100000">
                  <a:srgbClr val="595959"/>
                </a:gs>
              </a:gsLst>
              <a:lin ang="2700000" scaled="0"/>
            </a:gra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688163" y="6030504"/>
              <a:ext cx="1231200" cy="216000"/>
            </a:xfrm>
            <a:custGeom>
              <a:rect b="b" l="l" r="r" t="t"/>
              <a:pathLst>
                <a:path extrusionOk="0" h="515984" w="2229323">
                  <a:moveTo>
                    <a:pt x="197896" y="0"/>
                  </a:moveTo>
                  <a:lnTo>
                    <a:pt x="2229323" y="0"/>
                  </a:lnTo>
                  <a:lnTo>
                    <a:pt x="2037986" y="503284"/>
                  </a:lnTo>
                  <a:lnTo>
                    <a:pt x="0" y="515984"/>
                  </a:lnTo>
                  <a:lnTo>
                    <a:pt x="1978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PT" sz="13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7. Jogador</a:t>
              </a:r>
              <a:endParaRPr/>
            </a:p>
          </p:txBody>
        </p:sp>
      </p:grpSp>
      <p:grpSp>
        <p:nvGrpSpPr>
          <p:cNvPr id="172" name="Google Shape;172;p2"/>
          <p:cNvGrpSpPr/>
          <p:nvPr/>
        </p:nvGrpSpPr>
        <p:grpSpPr>
          <a:xfrm>
            <a:off x="85962" y="7475908"/>
            <a:ext cx="1642590" cy="282290"/>
            <a:chOff x="70170" y="7643090"/>
            <a:chExt cx="1913960" cy="424800"/>
          </a:xfrm>
        </p:grpSpPr>
        <p:sp>
          <p:nvSpPr>
            <p:cNvPr id="173" name="Google Shape;173;p2"/>
            <p:cNvSpPr/>
            <p:nvPr/>
          </p:nvSpPr>
          <p:spPr>
            <a:xfrm>
              <a:off x="70170" y="7643090"/>
              <a:ext cx="1913960" cy="4248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lt1"/>
                </a:gs>
                <a:gs pos="20000">
                  <a:srgbClr val="FF0000"/>
                </a:gs>
                <a:gs pos="80000">
                  <a:srgbClr val="FF0000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00268" y="7674516"/>
              <a:ext cx="1850400" cy="3600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PT" sz="13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7. Jogador</a:t>
              </a:r>
              <a:endParaRPr/>
            </a:p>
          </p:txBody>
        </p:sp>
      </p:grpSp>
      <p:grpSp>
        <p:nvGrpSpPr>
          <p:cNvPr id="175" name="Google Shape;175;p2"/>
          <p:cNvGrpSpPr/>
          <p:nvPr/>
        </p:nvGrpSpPr>
        <p:grpSpPr>
          <a:xfrm>
            <a:off x="2096467" y="7475908"/>
            <a:ext cx="1642590" cy="282290"/>
            <a:chOff x="2080675" y="7643090"/>
            <a:chExt cx="1913960" cy="424800"/>
          </a:xfrm>
        </p:grpSpPr>
        <p:sp>
          <p:nvSpPr>
            <p:cNvPr id="176" name="Google Shape;176;p2"/>
            <p:cNvSpPr/>
            <p:nvPr/>
          </p:nvSpPr>
          <p:spPr>
            <a:xfrm>
              <a:off x="2080675" y="7643090"/>
              <a:ext cx="1913960" cy="4248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lt1"/>
                </a:gs>
                <a:gs pos="20000">
                  <a:srgbClr val="FFCC00"/>
                </a:gs>
                <a:gs pos="80000">
                  <a:srgbClr val="FFC000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2110773" y="7674516"/>
              <a:ext cx="1850400" cy="3600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PT" sz="13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7. Jogador</a:t>
              </a:r>
              <a:endParaRPr/>
            </a:p>
          </p:txBody>
        </p:sp>
      </p:grpSp>
      <p:grpSp>
        <p:nvGrpSpPr>
          <p:cNvPr id="178" name="Google Shape;178;p2"/>
          <p:cNvGrpSpPr/>
          <p:nvPr/>
        </p:nvGrpSpPr>
        <p:grpSpPr>
          <a:xfrm>
            <a:off x="4105669" y="7475908"/>
            <a:ext cx="1642590" cy="282290"/>
            <a:chOff x="4089877" y="7643090"/>
            <a:chExt cx="1913960" cy="424800"/>
          </a:xfrm>
        </p:grpSpPr>
        <p:sp>
          <p:nvSpPr>
            <p:cNvPr id="179" name="Google Shape;179;p2"/>
            <p:cNvSpPr/>
            <p:nvPr/>
          </p:nvSpPr>
          <p:spPr>
            <a:xfrm>
              <a:off x="4089877" y="7643090"/>
              <a:ext cx="1913960" cy="4248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lt1"/>
                </a:gs>
                <a:gs pos="20000">
                  <a:srgbClr val="2CE20E"/>
                </a:gs>
                <a:gs pos="80000">
                  <a:srgbClr val="2CE20E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119975" y="7674516"/>
              <a:ext cx="1850400" cy="3600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PT" sz="13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7. Jogador</a:t>
              </a:r>
              <a:endParaRPr/>
            </a:p>
          </p:txBody>
        </p:sp>
      </p:grpSp>
      <p:grpSp>
        <p:nvGrpSpPr>
          <p:cNvPr id="181" name="Google Shape;181;p2"/>
          <p:cNvGrpSpPr/>
          <p:nvPr/>
        </p:nvGrpSpPr>
        <p:grpSpPr>
          <a:xfrm>
            <a:off x="6114877" y="7467297"/>
            <a:ext cx="1642590" cy="282290"/>
            <a:chOff x="70170" y="7643090"/>
            <a:chExt cx="1913960" cy="424800"/>
          </a:xfrm>
        </p:grpSpPr>
        <p:sp>
          <p:nvSpPr>
            <p:cNvPr id="182" name="Google Shape;182;p2"/>
            <p:cNvSpPr/>
            <p:nvPr/>
          </p:nvSpPr>
          <p:spPr>
            <a:xfrm>
              <a:off x="70170" y="7643090"/>
              <a:ext cx="1913960" cy="4248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lt1"/>
                </a:gs>
                <a:gs pos="20000">
                  <a:srgbClr val="0843E8"/>
                </a:gs>
                <a:gs pos="80000">
                  <a:srgbClr val="0843E8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00268" y="7674516"/>
              <a:ext cx="1850400" cy="3600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PT" sz="13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7. Jogador</a:t>
              </a:r>
              <a:endParaRPr/>
            </a:p>
          </p:txBody>
        </p:sp>
      </p:grpSp>
      <p:grpSp>
        <p:nvGrpSpPr>
          <p:cNvPr id="184" name="Google Shape;184;p2"/>
          <p:cNvGrpSpPr/>
          <p:nvPr/>
        </p:nvGrpSpPr>
        <p:grpSpPr>
          <a:xfrm>
            <a:off x="8125382" y="7467297"/>
            <a:ext cx="1642590" cy="282290"/>
            <a:chOff x="2080675" y="7643090"/>
            <a:chExt cx="1913960" cy="424800"/>
          </a:xfrm>
        </p:grpSpPr>
        <p:sp>
          <p:nvSpPr>
            <p:cNvPr id="185" name="Google Shape;185;p2"/>
            <p:cNvSpPr/>
            <p:nvPr/>
          </p:nvSpPr>
          <p:spPr>
            <a:xfrm>
              <a:off x="2080675" y="7643090"/>
              <a:ext cx="1913960" cy="4248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lt1"/>
                </a:gs>
                <a:gs pos="20000">
                  <a:schemeClr val="dk1"/>
                </a:gs>
                <a:gs pos="80000">
                  <a:schemeClr val="dk1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2110773" y="7674516"/>
              <a:ext cx="1850400" cy="3600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PT" sz="13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7. Jogador</a:t>
              </a:r>
              <a:endParaRPr/>
            </a:p>
          </p:txBody>
        </p:sp>
      </p:grpSp>
      <p:grpSp>
        <p:nvGrpSpPr>
          <p:cNvPr id="187" name="Google Shape;187;p2"/>
          <p:cNvGrpSpPr/>
          <p:nvPr/>
        </p:nvGrpSpPr>
        <p:grpSpPr>
          <a:xfrm>
            <a:off x="10134584" y="7467297"/>
            <a:ext cx="1642590" cy="282290"/>
            <a:chOff x="4089877" y="7643090"/>
            <a:chExt cx="1913960" cy="424800"/>
          </a:xfrm>
        </p:grpSpPr>
        <p:sp>
          <p:nvSpPr>
            <p:cNvPr id="188" name="Google Shape;188;p2"/>
            <p:cNvSpPr/>
            <p:nvPr/>
          </p:nvSpPr>
          <p:spPr>
            <a:xfrm>
              <a:off x="4089877" y="7643090"/>
              <a:ext cx="1913960" cy="4248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595959"/>
                </a:gs>
                <a:gs pos="20000">
                  <a:schemeClr val="lt1"/>
                </a:gs>
                <a:gs pos="80000">
                  <a:schemeClr val="lt1"/>
                </a:gs>
                <a:gs pos="100000">
                  <a:srgbClr val="595959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4119975" y="7674516"/>
              <a:ext cx="1850400" cy="3600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PT" sz="13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7. Jogador</a:t>
              </a:r>
              <a:endParaRPr/>
            </a:p>
          </p:txBody>
        </p:sp>
      </p:grpSp>
      <p:pic>
        <p:nvPicPr>
          <p:cNvPr id="190" name="Google Shape;190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-1477843" y="5113862"/>
            <a:ext cx="531119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-1459228" y="5523185"/>
            <a:ext cx="521453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-1477843" y="4702566"/>
            <a:ext cx="531119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-1463952" y="4295824"/>
            <a:ext cx="521453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-1465287" y="3882812"/>
            <a:ext cx="531119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-1452060" y="3470947"/>
            <a:ext cx="531119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-1477843" y="3063058"/>
            <a:ext cx="531119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-1466491" y="2651335"/>
            <a:ext cx="521453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-1471323" y="2236115"/>
            <a:ext cx="531119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-1466489" y="1828032"/>
            <a:ext cx="521453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-1471321" y="1416109"/>
            <a:ext cx="531119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-1473009" y="1001250"/>
            <a:ext cx="521453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"/>
          <p:cNvSpPr txBox="1"/>
          <p:nvPr/>
        </p:nvSpPr>
        <p:spPr>
          <a:xfrm>
            <a:off x="-12588" y="7861010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200">
                <a:solidFill>
                  <a:schemeClr val="lt1"/>
                </a:solidFill>
                <a:highlight>
                  <a:srgbClr val="FF6600"/>
                </a:highlight>
                <a:latin typeface="Calibri"/>
                <a:ea typeface="Calibri"/>
                <a:cs typeface="Calibri"/>
                <a:sym typeface="Calibri"/>
              </a:rPr>
              <a:t>NOTA:</a:t>
            </a:r>
            <a:r>
              <a:rPr lang="pt-PT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pt-PT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Recomendo que adicionem o número e nome do jogador (tamanho 20) </a:t>
            </a:r>
            <a:r>
              <a:rPr b="1" lang="pt-PT" sz="1200" u="sng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sem retirarem a forma da posição inicial</a:t>
            </a:r>
            <a:r>
              <a:rPr b="1" lang="pt-PT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Posteriormente, devem </a:t>
            </a:r>
            <a:r>
              <a:rPr b="1" lang="pt-PT" sz="1200" u="sng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copiar a forma e colar como imagem para que não desconfigure</a:t>
            </a:r>
            <a:r>
              <a:rPr b="1" lang="pt-PT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cxnSp>
        <p:nvCxnSpPr>
          <p:cNvPr id="203" name="Google Shape;203;p2"/>
          <p:cNvCxnSpPr/>
          <p:nvPr/>
        </p:nvCxnSpPr>
        <p:spPr>
          <a:xfrm>
            <a:off x="12343864" y="1930606"/>
            <a:ext cx="2489004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4" name="Google Shape;204;p2"/>
          <p:cNvCxnSpPr/>
          <p:nvPr/>
        </p:nvCxnSpPr>
        <p:spPr>
          <a:xfrm>
            <a:off x="12332026" y="901372"/>
            <a:ext cx="2489004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5" name="Google Shape;205;p2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2827178" y="993819"/>
            <a:ext cx="288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2831629" y="1491094"/>
            <a:ext cx="288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2477199" y="1485899"/>
            <a:ext cx="288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2472521" y="991725"/>
            <a:ext cx="288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3220367" y="994020"/>
            <a:ext cx="288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3209080" y="1485898"/>
            <a:ext cx="288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3614773" y="1485892"/>
            <a:ext cx="288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3613556" y="995794"/>
            <a:ext cx="288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4015330" y="1487817"/>
            <a:ext cx="288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4006745" y="999030"/>
            <a:ext cx="288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4394459" y="1493270"/>
            <a:ext cx="288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4394459" y="999030"/>
            <a:ext cx="288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"/>
          <p:cNvSpPr/>
          <p:nvPr/>
        </p:nvSpPr>
        <p:spPr>
          <a:xfrm>
            <a:off x="-787419" y="6205877"/>
            <a:ext cx="441103" cy="259357"/>
          </a:xfrm>
          <a:prstGeom prst="ellipse">
            <a:avLst/>
          </a:prstGeom>
          <a:noFill/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"/>
          <p:cNvSpPr/>
          <p:nvPr/>
        </p:nvSpPr>
        <p:spPr>
          <a:xfrm>
            <a:off x="-2167011" y="3800624"/>
            <a:ext cx="461082" cy="121247"/>
          </a:xfrm>
          <a:custGeom>
            <a:rect b="b" l="l" r="r" t="t"/>
            <a:pathLst>
              <a:path extrusionOk="0" h="3589962" w="4727864">
                <a:moveTo>
                  <a:pt x="0" y="722071"/>
                </a:moveTo>
                <a:cubicBezTo>
                  <a:pt x="858116" y="218112"/>
                  <a:pt x="1716233" y="-285847"/>
                  <a:pt x="2504210" y="192135"/>
                </a:cubicBezTo>
                <a:cubicBezTo>
                  <a:pt x="3292187" y="670117"/>
                  <a:pt x="4010025" y="2130039"/>
                  <a:pt x="4727864" y="3589962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2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-810507" y="4286868"/>
            <a:ext cx="519948" cy="188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-810507" y="3900740"/>
            <a:ext cx="519948" cy="188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-821751" y="4706872"/>
            <a:ext cx="519949" cy="188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-821751" y="5134286"/>
            <a:ext cx="519948" cy="188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-801510" y="5539355"/>
            <a:ext cx="519948" cy="188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-805509" y="3063343"/>
            <a:ext cx="519948" cy="188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-808514" y="2657100"/>
            <a:ext cx="519948" cy="188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-806055" y="2249075"/>
            <a:ext cx="517489" cy="189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-815626" y="1824617"/>
            <a:ext cx="519948" cy="188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-810507" y="1422242"/>
            <a:ext cx="519949" cy="188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-810507" y="997785"/>
            <a:ext cx="519948" cy="188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"/>
          <p:cNvPicPr preferRelativeResize="0"/>
          <p:nvPr/>
        </p:nvPicPr>
        <p:blipFill rotWithShape="1">
          <a:blip r:embed="rId45">
            <a:alphaModFix amt="90000"/>
          </a:blip>
          <a:srcRect b="0" l="0" r="0" t="0"/>
          <a:stretch/>
        </p:blipFill>
        <p:spPr>
          <a:xfrm>
            <a:off x="-808514" y="3463737"/>
            <a:ext cx="522324" cy="188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2481858" y="2035139"/>
            <a:ext cx="283416" cy="631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12866707" y="2035139"/>
            <a:ext cx="283416" cy="631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13256944" y="2036608"/>
            <a:ext cx="283416" cy="631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13645492" y="2035139"/>
            <a:ext cx="283416" cy="631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14031216" y="2027288"/>
            <a:ext cx="286288" cy="638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14416064" y="2041582"/>
            <a:ext cx="283416" cy="631878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"/>
          <p:cNvSpPr txBox="1"/>
          <p:nvPr/>
        </p:nvSpPr>
        <p:spPr>
          <a:xfrm>
            <a:off x="13188928" y="-385476"/>
            <a:ext cx="82445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Highlights</a:t>
            </a:r>
            <a:endParaRPr/>
          </a:p>
        </p:txBody>
      </p:sp>
      <p:pic>
        <p:nvPicPr>
          <p:cNvPr id="238" name="Google Shape;238;p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067352" y="2232525"/>
            <a:ext cx="614115" cy="178686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"/>
          <p:cNvSpPr txBox="1"/>
          <p:nvPr/>
        </p:nvSpPr>
        <p:spPr>
          <a:xfrm>
            <a:off x="1925890" y="1913891"/>
            <a:ext cx="167540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7. Son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0" name="Google Shape;240;p2"/>
          <p:cNvCxnSpPr>
            <a:stCxn id="241" idx="3"/>
            <a:endCxn id="242" idx="2"/>
          </p:cNvCxnSpPr>
          <p:nvPr/>
        </p:nvCxnSpPr>
        <p:spPr>
          <a:xfrm flipH="1" rot="10800000">
            <a:off x="2313959" y="680531"/>
            <a:ext cx="681300" cy="11127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1" name="Google Shape;241;p2"/>
          <p:cNvSpPr/>
          <p:nvPr/>
        </p:nvSpPr>
        <p:spPr>
          <a:xfrm>
            <a:off x="2298143" y="1701047"/>
            <a:ext cx="108000" cy="108000"/>
          </a:xfrm>
          <a:prstGeom prst="ellipse">
            <a:avLst/>
          </a:prstGeom>
          <a:solidFill>
            <a:srgbClr val="002060"/>
          </a:soli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3" name="Google Shape;243;p2"/>
          <p:cNvCxnSpPr/>
          <p:nvPr/>
        </p:nvCxnSpPr>
        <p:spPr>
          <a:xfrm rot="10800000">
            <a:off x="-1735997" y="7443352"/>
            <a:ext cx="465336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2" name="Google Shape;242;p2"/>
          <p:cNvSpPr/>
          <p:nvPr/>
        </p:nvSpPr>
        <p:spPr>
          <a:xfrm>
            <a:off x="1925890" y="119816"/>
            <a:ext cx="2138920" cy="56068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Desmarcação de rotura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(Explora a profundidade)</a:t>
            </a:r>
            <a:endParaRPr/>
          </a:p>
        </p:txBody>
      </p:sp>
      <p:cxnSp>
        <p:nvCxnSpPr>
          <p:cNvPr id="244" name="Google Shape;244;p2"/>
          <p:cNvCxnSpPr/>
          <p:nvPr/>
        </p:nvCxnSpPr>
        <p:spPr>
          <a:xfrm>
            <a:off x="12333908" y="2808667"/>
            <a:ext cx="249896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5" name="Google Shape;245;p2"/>
          <p:cNvSpPr/>
          <p:nvPr/>
        </p:nvSpPr>
        <p:spPr>
          <a:xfrm>
            <a:off x="12953211" y="-16893"/>
            <a:ext cx="232910" cy="775169"/>
          </a:xfrm>
          <a:custGeom>
            <a:rect b="b" l="l" r="r" t="t"/>
            <a:pathLst>
              <a:path extrusionOk="0" h="5971143" w="1240298">
                <a:moveTo>
                  <a:pt x="0" y="5850088"/>
                </a:moveTo>
                <a:lnTo>
                  <a:pt x="393679" y="0"/>
                </a:lnTo>
                <a:lnTo>
                  <a:pt x="848524" y="0"/>
                </a:lnTo>
                <a:lnTo>
                  <a:pt x="1240298" y="5854889"/>
                </a:lnTo>
                <a:cubicBezTo>
                  <a:pt x="1009370" y="6006769"/>
                  <a:pt x="195101" y="6014613"/>
                  <a:pt x="0" y="585008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FFF60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"/>
          <p:cNvSpPr/>
          <p:nvPr/>
        </p:nvSpPr>
        <p:spPr>
          <a:xfrm>
            <a:off x="12604941" y="-16893"/>
            <a:ext cx="232910" cy="775169"/>
          </a:xfrm>
          <a:custGeom>
            <a:rect b="b" l="l" r="r" t="t"/>
            <a:pathLst>
              <a:path extrusionOk="0" h="5971143" w="1240298">
                <a:moveTo>
                  <a:pt x="0" y="5850088"/>
                </a:moveTo>
                <a:lnTo>
                  <a:pt x="393679" y="0"/>
                </a:lnTo>
                <a:lnTo>
                  <a:pt x="848524" y="0"/>
                </a:lnTo>
                <a:lnTo>
                  <a:pt x="1240298" y="5854889"/>
                </a:lnTo>
                <a:cubicBezTo>
                  <a:pt x="1009370" y="6006769"/>
                  <a:pt x="195101" y="6014613"/>
                  <a:pt x="0" y="585008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FF0000">
                  <a:alpha val="20000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"/>
          <p:cNvSpPr/>
          <p:nvPr/>
        </p:nvSpPr>
        <p:spPr>
          <a:xfrm>
            <a:off x="13296963" y="-16893"/>
            <a:ext cx="232910" cy="775169"/>
          </a:xfrm>
          <a:custGeom>
            <a:rect b="b" l="l" r="r" t="t"/>
            <a:pathLst>
              <a:path extrusionOk="0" h="5971143" w="1240298">
                <a:moveTo>
                  <a:pt x="0" y="5850088"/>
                </a:moveTo>
                <a:lnTo>
                  <a:pt x="393679" y="0"/>
                </a:lnTo>
                <a:lnTo>
                  <a:pt x="848524" y="0"/>
                </a:lnTo>
                <a:lnTo>
                  <a:pt x="1240298" y="5854889"/>
                </a:lnTo>
                <a:cubicBezTo>
                  <a:pt x="1009370" y="6006769"/>
                  <a:pt x="195101" y="6014613"/>
                  <a:pt x="0" y="585008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2CE20E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"/>
          <p:cNvSpPr/>
          <p:nvPr/>
        </p:nvSpPr>
        <p:spPr>
          <a:xfrm>
            <a:off x="13641886" y="-16893"/>
            <a:ext cx="232910" cy="775169"/>
          </a:xfrm>
          <a:custGeom>
            <a:rect b="b" l="l" r="r" t="t"/>
            <a:pathLst>
              <a:path extrusionOk="0" h="5971143" w="1240298">
                <a:moveTo>
                  <a:pt x="0" y="5850088"/>
                </a:moveTo>
                <a:lnTo>
                  <a:pt x="393679" y="0"/>
                </a:lnTo>
                <a:lnTo>
                  <a:pt x="848524" y="0"/>
                </a:lnTo>
                <a:lnTo>
                  <a:pt x="1240298" y="5854889"/>
                </a:lnTo>
                <a:cubicBezTo>
                  <a:pt x="1009370" y="6006769"/>
                  <a:pt x="195101" y="6014613"/>
                  <a:pt x="0" y="585008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0D16C9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"/>
          <p:cNvSpPr/>
          <p:nvPr/>
        </p:nvSpPr>
        <p:spPr>
          <a:xfrm>
            <a:off x="13986809" y="-16893"/>
            <a:ext cx="232910" cy="775169"/>
          </a:xfrm>
          <a:custGeom>
            <a:rect b="b" l="l" r="r" t="t"/>
            <a:pathLst>
              <a:path extrusionOk="0" h="5971143" w="1240298">
                <a:moveTo>
                  <a:pt x="0" y="5850088"/>
                </a:moveTo>
                <a:lnTo>
                  <a:pt x="393679" y="0"/>
                </a:lnTo>
                <a:lnTo>
                  <a:pt x="848524" y="0"/>
                </a:lnTo>
                <a:lnTo>
                  <a:pt x="1240298" y="5854889"/>
                </a:lnTo>
                <a:cubicBezTo>
                  <a:pt x="1009370" y="6006769"/>
                  <a:pt x="195101" y="6014613"/>
                  <a:pt x="0" y="585008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0C0C0C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"/>
          <p:cNvSpPr/>
          <p:nvPr/>
        </p:nvSpPr>
        <p:spPr>
          <a:xfrm>
            <a:off x="14336022" y="-16893"/>
            <a:ext cx="232910" cy="775169"/>
          </a:xfrm>
          <a:custGeom>
            <a:rect b="b" l="l" r="r" t="t"/>
            <a:pathLst>
              <a:path extrusionOk="0" h="5971143" w="1240298">
                <a:moveTo>
                  <a:pt x="0" y="5850088"/>
                </a:moveTo>
                <a:lnTo>
                  <a:pt x="393679" y="0"/>
                </a:lnTo>
                <a:lnTo>
                  <a:pt x="848524" y="0"/>
                </a:lnTo>
                <a:lnTo>
                  <a:pt x="1240298" y="5854889"/>
                </a:lnTo>
                <a:cubicBezTo>
                  <a:pt x="1009370" y="6006769"/>
                  <a:pt x="195101" y="6014613"/>
                  <a:pt x="0" y="585008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chemeClr val="lt1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"/>
          <p:cNvSpPr/>
          <p:nvPr/>
        </p:nvSpPr>
        <p:spPr>
          <a:xfrm>
            <a:off x="-2034522" y="7389352"/>
            <a:ext cx="108000" cy="108000"/>
          </a:xfrm>
          <a:prstGeom prst="ellipse">
            <a:avLst/>
          </a:prstGeom>
          <a:solidFill>
            <a:srgbClr val="002060"/>
          </a:soli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"/>
          <p:cNvSpPr/>
          <p:nvPr/>
        </p:nvSpPr>
        <p:spPr>
          <a:xfrm>
            <a:off x="-1121171" y="7325087"/>
            <a:ext cx="792118" cy="27699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Texto</a:t>
            </a:r>
            <a:endParaRPr/>
          </a:p>
        </p:txBody>
      </p:sp>
      <p:sp>
        <p:nvSpPr>
          <p:cNvPr id="253" name="Google Shape;253;p2"/>
          <p:cNvSpPr/>
          <p:nvPr/>
        </p:nvSpPr>
        <p:spPr>
          <a:xfrm>
            <a:off x="12331302" y="5737463"/>
            <a:ext cx="2488134" cy="2602661"/>
          </a:xfrm>
          <a:prstGeom prst="rect">
            <a:avLst/>
          </a:prstGeom>
          <a:noFill/>
          <a:ln cap="flat" cmpd="sng" w="254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"/>
          <p:cNvSpPr/>
          <p:nvPr/>
        </p:nvSpPr>
        <p:spPr>
          <a:xfrm>
            <a:off x="6838250" y="-16893"/>
            <a:ext cx="554238" cy="3200704"/>
          </a:xfrm>
          <a:custGeom>
            <a:rect b="b" l="l" r="r" t="t"/>
            <a:pathLst>
              <a:path extrusionOk="0" h="5971143" w="1240298">
                <a:moveTo>
                  <a:pt x="0" y="5850088"/>
                </a:moveTo>
                <a:lnTo>
                  <a:pt x="393679" y="0"/>
                </a:lnTo>
                <a:lnTo>
                  <a:pt x="848524" y="0"/>
                </a:lnTo>
                <a:lnTo>
                  <a:pt x="1240298" y="5854889"/>
                </a:lnTo>
                <a:cubicBezTo>
                  <a:pt x="1009370" y="6006769"/>
                  <a:pt x="195101" y="6014613"/>
                  <a:pt x="0" y="585008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chemeClr val="lt1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p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6798722" y="2998300"/>
            <a:ext cx="633293" cy="185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3981528" y="889647"/>
            <a:ext cx="652614" cy="21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0751395" y="4666569"/>
            <a:ext cx="722337" cy="336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 rot="5785754">
            <a:off x="9369551" y="2739585"/>
            <a:ext cx="398497" cy="888452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"/>
          <p:cNvSpPr/>
          <p:nvPr/>
        </p:nvSpPr>
        <p:spPr>
          <a:xfrm>
            <a:off x="2525952" y="2309290"/>
            <a:ext cx="2336212" cy="884063"/>
          </a:xfrm>
          <a:prstGeom prst="ellipse">
            <a:avLst/>
          </a:prstGeom>
          <a:blipFill rotWithShape="1">
            <a:blip r:embed="rId6">
              <a:alphaModFix amt="5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0" name="Google Shape;260;p2"/>
          <p:cNvGrpSpPr/>
          <p:nvPr/>
        </p:nvGrpSpPr>
        <p:grpSpPr>
          <a:xfrm>
            <a:off x="3651373" y="3789442"/>
            <a:ext cx="1147602" cy="260827"/>
            <a:chOff x="1655763" y="6012500"/>
            <a:chExt cx="1296000" cy="252000"/>
          </a:xfrm>
        </p:grpSpPr>
        <p:sp>
          <p:nvSpPr>
            <p:cNvPr id="261" name="Google Shape;261;p2"/>
            <p:cNvSpPr/>
            <p:nvPr/>
          </p:nvSpPr>
          <p:spPr>
            <a:xfrm>
              <a:off x="1655763" y="6012500"/>
              <a:ext cx="1296000" cy="252000"/>
            </a:xfrm>
            <a:custGeom>
              <a:rect b="b" l="l" r="r" t="t"/>
              <a:pathLst>
                <a:path extrusionOk="0" h="515984" w="2284590">
                  <a:moveTo>
                    <a:pt x="228600" y="0"/>
                  </a:moveTo>
                  <a:lnTo>
                    <a:pt x="2284590" y="0"/>
                  </a:lnTo>
                  <a:lnTo>
                    <a:pt x="2068690" y="503284"/>
                  </a:lnTo>
                  <a:lnTo>
                    <a:pt x="0" y="515984"/>
                  </a:lnTo>
                  <a:lnTo>
                    <a:pt x="228600" y="0"/>
                  </a:lnTo>
                  <a:close/>
                </a:path>
              </a:pathLst>
            </a:custGeom>
            <a:gradFill>
              <a:gsLst>
                <a:gs pos="0">
                  <a:srgbClr val="BFBFBF"/>
                </a:gs>
                <a:gs pos="20000">
                  <a:schemeClr val="dk1"/>
                </a:gs>
                <a:gs pos="80000">
                  <a:schemeClr val="dk1"/>
                </a:gs>
                <a:gs pos="100000">
                  <a:srgbClr val="BFBFBF"/>
                </a:gs>
              </a:gsLst>
              <a:lin ang="2700000" scaled="0"/>
            </a:gra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1688163" y="6030504"/>
              <a:ext cx="1231200" cy="216000"/>
            </a:xfrm>
            <a:custGeom>
              <a:rect b="b" l="l" r="r" t="t"/>
              <a:pathLst>
                <a:path extrusionOk="0" h="515984" w="2229323">
                  <a:moveTo>
                    <a:pt x="197896" y="0"/>
                  </a:moveTo>
                  <a:lnTo>
                    <a:pt x="2229323" y="0"/>
                  </a:lnTo>
                  <a:lnTo>
                    <a:pt x="2037986" y="503284"/>
                  </a:lnTo>
                  <a:lnTo>
                    <a:pt x="0" y="515984"/>
                  </a:lnTo>
                  <a:lnTo>
                    <a:pt x="1978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PT" sz="13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2. Walker</a:t>
              </a:r>
              <a:endParaRPr/>
            </a:p>
          </p:txBody>
        </p:sp>
      </p:grpSp>
      <p:pic>
        <p:nvPicPr>
          <p:cNvPr id="263" name="Google Shape;263;p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905814" y="2131202"/>
            <a:ext cx="554238" cy="1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"/>
          <p:cNvPicPr preferRelativeResize="0"/>
          <p:nvPr/>
        </p:nvPicPr>
        <p:blipFill rotWithShape="1">
          <a:blip r:embed="rId17">
            <a:alphaModFix/>
          </a:blip>
          <a:srcRect b="-26844" l="0" r="23454" t="0"/>
          <a:stretch/>
        </p:blipFill>
        <p:spPr>
          <a:xfrm>
            <a:off x="1563220" y="2692987"/>
            <a:ext cx="488487" cy="174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831477" y="3279058"/>
            <a:ext cx="654885" cy="141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3803988" y="4755908"/>
            <a:ext cx="818336" cy="1762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7" name="Google Shape;267;p2"/>
          <p:cNvCxnSpPr/>
          <p:nvPr/>
        </p:nvCxnSpPr>
        <p:spPr>
          <a:xfrm rot="10800000">
            <a:off x="1314176" y="2264299"/>
            <a:ext cx="406699" cy="406510"/>
          </a:xfrm>
          <a:prstGeom prst="straightConnector1">
            <a:avLst/>
          </a:prstGeom>
          <a:noFill/>
          <a:ln cap="flat" cmpd="sng" w="19050">
            <a:solidFill>
              <a:schemeClr val="dk1">
                <a:alpha val="64705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8" name="Google Shape;268;p2"/>
          <p:cNvCxnSpPr/>
          <p:nvPr/>
        </p:nvCxnSpPr>
        <p:spPr>
          <a:xfrm rot="10800000">
            <a:off x="1925890" y="2858656"/>
            <a:ext cx="149196" cy="398273"/>
          </a:xfrm>
          <a:prstGeom prst="straightConnector1">
            <a:avLst/>
          </a:prstGeom>
          <a:noFill/>
          <a:ln cap="flat" cmpd="sng" w="19050">
            <a:solidFill>
              <a:schemeClr val="dk1">
                <a:alpha val="64705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9" name="Google Shape;269;p2"/>
          <p:cNvCxnSpPr/>
          <p:nvPr/>
        </p:nvCxnSpPr>
        <p:spPr>
          <a:xfrm rot="10800000">
            <a:off x="2275961" y="3423951"/>
            <a:ext cx="1788849" cy="1278615"/>
          </a:xfrm>
          <a:prstGeom prst="straightConnector1">
            <a:avLst/>
          </a:prstGeom>
          <a:noFill/>
          <a:ln cap="flat" cmpd="sng" w="19050">
            <a:solidFill>
              <a:schemeClr val="dk1">
                <a:alpha val="64705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0" name="Google Shape;270;p2"/>
          <p:cNvPicPr preferRelativeResize="0"/>
          <p:nvPr/>
        </p:nvPicPr>
        <p:blipFill rotWithShape="1">
          <a:blip r:embed="rId52">
            <a:alphaModFix/>
          </a:blip>
          <a:srcRect b="9047" l="0" r="0" t="8676"/>
          <a:stretch/>
        </p:blipFill>
        <p:spPr>
          <a:xfrm>
            <a:off x="-1917152" y="-175170"/>
            <a:ext cx="1253384" cy="77663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271" name="Google Shape;271;p2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1646801" y="3142680"/>
            <a:ext cx="927500" cy="33552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"/>
          <p:cNvSpPr/>
          <p:nvPr/>
        </p:nvSpPr>
        <p:spPr>
          <a:xfrm>
            <a:off x="7546563" y="739961"/>
            <a:ext cx="232556" cy="2030189"/>
          </a:xfrm>
          <a:custGeom>
            <a:rect b="b" l="l" r="r" t="t"/>
            <a:pathLst>
              <a:path extrusionOk="0" h="5971143" w="1240298">
                <a:moveTo>
                  <a:pt x="0" y="5850088"/>
                </a:moveTo>
                <a:lnTo>
                  <a:pt x="393679" y="0"/>
                </a:lnTo>
                <a:lnTo>
                  <a:pt x="848524" y="0"/>
                </a:lnTo>
                <a:lnTo>
                  <a:pt x="1240298" y="5854889"/>
                </a:lnTo>
                <a:cubicBezTo>
                  <a:pt x="1009370" y="6006769"/>
                  <a:pt x="195101" y="6014613"/>
                  <a:pt x="0" y="585008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FFF60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gf1e874385f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5400"/>
            <a:ext cx="12191999" cy="670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gf1e874385f_0_6"/>
          <p:cNvSpPr/>
          <p:nvPr/>
        </p:nvSpPr>
        <p:spPr>
          <a:xfrm>
            <a:off x="6096000" y="2386325"/>
            <a:ext cx="471313" cy="1298724"/>
          </a:xfrm>
          <a:custGeom>
            <a:rect b="b" l="l" r="r" t="t"/>
            <a:pathLst>
              <a:path extrusionOk="0" h="5971143" w="1240298">
                <a:moveTo>
                  <a:pt x="0" y="5850088"/>
                </a:moveTo>
                <a:lnTo>
                  <a:pt x="393679" y="0"/>
                </a:lnTo>
                <a:lnTo>
                  <a:pt x="848524" y="0"/>
                </a:lnTo>
                <a:lnTo>
                  <a:pt x="1240298" y="5854889"/>
                </a:lnTo>
                <a:cubicBezTo>
                  <a:pt x="1009370" y="6006769"/>
                  <a:pt x="195101" y="6014613"/>
                  <a:pt x="0" y="585008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chemeClr val="lt1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0" name="Google Shape;280;gf1e874385f_0_6"/>
          <p:cNvGrpSpPr/>
          <p:nvPr/>
        </p:nvGrpSpPr>
        <p:grpSpPr>
          <a:xfrm>
            <a:off x="4926398" y="3685058"/>
            <a:ext cx="1340566" cy="282280"/>
            <a:chOff x="2080675" y="7643090"/>
            <a:chExt cx="1914000" cy="424800"/>
          </a:xfrm>
        </p:grpSpPr>
        <p:sp>
          <p:nvSpPr>
            <p:cNvPr id="281" name="Google Shape;281;gf1e874385f_0_6"/>
            <p:cNvSpPr/>
            <p:nvPr/>
          </p:nvSpPr>
          <p:spPr>
            <a:xfrm>
              <a:off x="2080675" y="7643090"/>
              <a:ext cx="1914000" cy="4248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lt1"/>
                </a:gs>
                <a:gs pos="20000">
                  <a:srgbClr val="FFCC00"/>
                </a:gs>
                <a:gs pos="80000">
                  <a:srgbClr val="FFC000"/>
                </a:gs>
                <a:gs pos="100000">
                  <a:schemeClr val="lt1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gf1e874385f_0_6"/>
            <p:cNvSpPr/>
            <p:nvPr/>
          </p:nvSpPr>
          <p:spPr>
            <a:xfrm>
              <a:off x="2110766" y="7674493"/>
              <a:ext cx="1822200" cy="3600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PT" sz="1300">
                  <a:solidFill>
                    <a:srgbClr val="262626"/>
                  </a:solidFill>
                </a:rPr>
                <a:t> 1 - Camilato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gfa11c46d07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2039599" cy="6655943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gfa11c46d07_0_11"/>
          <p:cNvSpPr/>
          <p:nvPr/>
        </p:nvSpPr>
        <p:spPr>
          <a:xfrm>
            <a:off x="5761125" y="1709100"/>
            <a:ext cx="334880" cy="1477858"/>
          </a:xfrm>
          <a:custGeom>
            <a:rect b="b" l="l" r="r" t="t"/>
            <a:pathLst>
              <a:path extrusionOk="0" h="5971143" w="1240298">
                <a:moveTo>
                  <a:pt x="0" y="5850088"/>
                </a:moveTo>
                <a:lnTo>
                  <a:pt x="393679" y="0"/>
                </a:lnTo>
                <a:lnTo>
                  <a:pt x="848524" y="0"/>
                </a:lnTo>
                <a:lnTo>
                  <a:pt x="1240298" y="5854889"/>
                </a:lnTo>
                <a:cubicBezTo>
                  <a:pt x="1009370" y="6006769"/>
                  <a:pt x="195101" y="6014613"/>
                  <a:pt x="0" y="585008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FFF60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0" name="Google Shape;290;gfa11c46d07_0_11"/>
          <p:cNvGrpSpPr/>
          <p:nvPr/>
        </p:nvGrpSpPr>
        <p:grpSpPr>
          <a:xfrm>
            <a:off x="4532806" y="2026400"/>
            <a:ext cx="1148055" cy="260346"/>
            <a:chOff x="1655763" y="6012500"/>
            <a:chExt cx="1296505" cy="251542"/>
          </a:xfrm>
        </p:grpSpPr>
        <p:sp>
          <p:nvSpPr>
            <p:cNvPr id="291" name="Google Shape;291;gfa11c46d07_0_11"/>
            <p:cNvSpPr/>
            <p:nvPr/>
          </p:nvSpPr>
          <p:spPr>
            <a:xfrm>
              <a:off x="1655763" y="6012500"/>
              <a:ext cx="1296505" cy="251542"/>
            </a:xfrm>
            <a:custGeom>
              <a:rect b="b" l="l" r="r" t="t"/>
              <a:pathLst>
                <a:path extrusionOk="0" h="515984" w="2284590">
                  <a:moveTo>
                    <a:pt x="228600" y="0"/>
                  </a:moveTo>
                  <a:lnTo>
                    <a:pt x="2284590" y="0"/>
                  </a:lnTo>
                  <a:lnTo>
                    <a:pt x="2068690" y="503284"/>
                  </a:lnTo>
                  <a:lnTo>
                    <a:pt x="0" y="515984"/>
                  </a:lnTo>
                  <a:lnTo>
                    <a:pt x="228600" y="0"/>
                  </a:lnTo>
                  <a:close/>
                </a:path>
              </a:pathLst>
            </a:custGeom>
            <a:gradFill>
              <a:gsLst>
                <a:gs pos="0">
                  <a:srgbClr val="BFBFBF"/>
                </a:gs>
                <a:gs pos="20000">
                  <a:schemeClr val="dk1"/>
                </a:gs>
                <a:gs pos="80000">
                  <a:schemeClr val="dk1"/>
                </a:gs>
                <a:gs pos="100000">
                  <a:srgbClr val="BFBFBF"/>
                </a:gs>
              </a:gsLst>
              <a:lin ang="2700006" scaled="0"/>
            </a:gra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gfa11c46d07_0_11"/>
            <p:cNvSpPr/>
            <p:nvPr/>
          </p:nvSpPr>
          <p:spPr>
            <a:xfrm>
              <a:off x="1688163" y="6030504"/>
              <a:ext cx="1231701" cy="215423"/>
            </a:xfrm>
            <a:custGeom>
              <a:rect b="b" l="l" r="r" t="t"/>
              <a:pathLst>
                <a:path extrusionOk="0" h="515984" w="2229323">
                  <a:moveTo>
                    <a:pt x="197896" y="0"/>
                  </a:moveTo>
                  <a:lnTo>
                    <a:pt x="2229323" y="0"/>
                  </a:lnTo>
                  <a:lnTo>
                    <a:pt x="2037986" y="503284"/>
                  </a:lnTo>
                  <a:lnTo>
                    <a:pt x="0" y="515984"/>
                  </a:lnTo>
                  <a:lnTo>
                    <a:pt x="1978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PT" sz="1300">
                  <a:solidFill>
                    <a:srgbClr val="262626"/>
                  </a:solidFill>
                </a:rPr>
                <a:t>1</a:t>
              </a:r>
              <a:r>
                <a:rPr b="1" lang="pt-PT" sz="13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r>
                <a:rPr b="1" lang="pt-PT" sz="1300">
                  <a:solidFill>
                    <a:srgbClr val="262626"/>
                  </a:solidFill>
                </a:rPr>
                <a:t>Erick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2020-08-03T23:50:06Z</dcterms:created>
  <dc:creator>João Gonçalo Carvalho Ferreira</dc:creator>
</cp:coreProperties>
</file>